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8" r:id="rId6"/>
    <p:sldId id="267" r:id="rId7"/>
    <p:sldId id="259" r:id="rId8"/>
    <p:sldId id="261" r:id="rId9"/>
    <p:sldId id="260" r:id="rId10"/>
    <p:sldId id="262" r:id="rId11"/>
    <p:sldId id="263" r:id="rId12"/>
    <p:sldId id="265" r:id="rId13"/>
    <p:sldId id="264" r:id="rId14"/>
    <p:sldId id="266" r:id="rId15"/>
  </p:sldIdLst>
  <p:sldSz cx="9144000" cy="6858000" type="screen4x3"/>
  <p:notesSz cx="6864350" cy="999648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49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C60"/>
    <a:srgbClr val="286983"/>
    <a:srgbClr val="05A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344" y="2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3348" y="54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BBF2728-1C61-498E-836A-491E7D5F68AF}" type="datetimeFigureOut">
              <a:rPr lang="fr-BE"/>
              <a:pPr>
                <a:defRPr/>
              </a:pPr>
              <a:t>1/03/19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date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99B30E4A-EA73-40B5-8375-564DD6616A70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22726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135B9C7-B1CA-4731-9D98-447D7FF7AAE8}" type="datetimeFigureOut">
              <a:rPr lang="fr-BE"/>
              <a:pPr>
                <a:defRPr/>
              </a:pPr>
              <a:t>1/03/19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728EE73-A965-4288-940E-7AC49C7E8DB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2621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cover_visu_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5805488"/>
            <a:ext cx="9144000" cy="1052512"/>
          </a:xfrm>
          <a:prstGeom prst="rect">
            <a:avLst/>
          </a:prstGeom>
          <a:solidFill>
            <a:srgbClr val="184C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4" name="Image 8" descr="logo.png"/>
          <p:cNvPicPr>
            <a:picLocks noChangeAspect="1"/>
          </p:cNvPicPr>
          <p:nvPr userDrawn="1"/>
        </p:nvPicPr>
        <p:blipFill>
          <a:blip r:embed="rId3" cstate="print"/>
          <a:srcRect t="79401" r="66537"/>
          <a:stretch>
            <a:fillRect/>
          </a:stretch>
        </p:blipFill>
        <p:spPr bwMode="auto">
          <a:xfrm>
            <a:off x="0" y="5445125"/>
            <a:ext cx="30591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date.png"/>
          <p:cNvPicPr>
            <a:picLocks noChangeAspect="1"/>
          </p:cNvPicPr>
          <p:nvPr userDrawn="1"/>
        </p:nvPicPr>
        <p:blipFill>
          <a:blip r:embed="rId4" cstate="print"/>
          <a:srcRect l="57088" t="78999"/>
          <a:stretch>
            <a:fillRect/>
          </a:stretch>
        </p:blipFill>
        <p:spPr bwMode="auto">
          <a:xfrm>
            <a:off x="5219700" y="5445125"/>
            <a:ext cx="39243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E2C0-7B9D-49A1-8D8C-C5BA5E696B63}" type="datetime1">
              <a:rPr lang="fr-BE"/>
              <a:pPr>
                <a:defRPr/>
              </a:pPr>
              <a:t>1/03/19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B103-FB32-4AB2-AA94-76B2D3F6981C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EC2E3-610F-4C2D-A77F-C188C5730A3B}" type="datetime1">
              <a:rPr lang="fr-BE"/>
              <a:pPr>
                <a:defRPr/>
              </a:pPr>
              <a:t>1/03/19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2BAED-13E7-445A-A88C-6E7F741A7CC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82DB6-D556-4F2B-9AC5-1F47AF24FFC5}" type="datetime1">
              <a:rPr lang="fr-BE"/>
              <a:pPr>
                <a:defRPr/>
              </a:pPr>
              <a:t>1/03/19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6D4E-4A62-433F-835B-0E3AC08ED4B6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1CA0A-419D-4B6E-8BB5-72933AA35131}" type="datetime1">
              <a:rPr lang="fr-BE"/>
              <a:pPr>
                <a:defRPr/>
              </a:pPr>
              <a:t>1/03/19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00E63-3625-4F12-8303-316B8CAAAFA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00083-0F9A-481C-AC4C-54DCC18E9778}" type="datetime1">
              <a:rPr lang="fr-BE"/>
              <a:pPr>
                <a:defRPr/>
              </a:pPr>
              <a:t>1/03/19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746E5-F1CB-493E-BFEB-DDE980838A9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cover_visu_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6858000"/>
            <a:ext cx="9144000" cy="549275"/>
          </a:xfrm>
          <a:prstGeom prst="rect">
            <a:avLst/>
          </a:prstGeom>
          <a:solidFill>
            <a:srgbClr val="184C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4" name="Image 8" descr="logo.png"/>
          <p:cNvPicPr>
            <a:picLocks noChangeAspect="1"/>
          </p:cNvPicPr>
          <p:nvPr userDrawn="1"/>
        </p:nvPicPr>
        <p:blipFill>
          <a:blip r:embed="rId3" cstate="print"/>
          <a:srcRect t="79401" r="66537"/>
          <a:stretch>
            <a:fillRect/>
          </a:stretch>
        </p:blipFill>
        <p:spPr bwMode="auto">
          <a:xfrm>
            <a:off x="38100" y="-261938"/>
            <a:ext cx="2443163" cy="112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date.png"/>
          <p:cNvPicPr>
            <a:picLocks noChangeAspect="1"/>
          </p:cNvPicPr>
          <p:nvPr userDrawn="1"/>
        </p:nvPicPr>
        <p:blipFill>
          <a:blip r:embed="rId4" cstate="print"/>
          <a:srcRect l="57088" t="78999" b="7350"/>
          <a:stretch>
            <a:fillRect/>
          </a:stretch>
        </p:blipFill>
        <p:spPr bwMode="auto">
          <a:xfrm>
            <a:off x="4137025" y="5603875"/>
            <a:ext cx="50165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page_visu_O3.jpg"/>
          <p:cNvPicPr>
            <a:picLocks noChangeAspect="1"/>
          </p:cNvPicPr>
          <p:nvPr userDrawn="1"/>
        </p:nvPicPr>
        <p:blipFill>
          <a:blip r:embed="rId2" cstate="print"/>
          <a:srcRect l="1474" t="17941" r="2228" b="53622"/>
          <a:stretch>
            <a:fillRect/>
          </a:stretch>
        </p:blipFill>
        <p:spPr bwMode="auto">
          <a:xfrm>
            <a:off x="-9525" y="1"/>
            <a:ext cx="9153525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0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6279404"/>
            <a:ext cx="6477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3" y="283502"/>
            <a:ext cx="8424563" cy="86943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7416" y="1349421"/>
            <a:ext cx="8404691" cy="4739922"/>
          </a:xfrm>
        </p:spPr>
        <p:txBody>
          <a:bodyPr/>
          <a:lstStyle>
            <a:lvl1pPr marL="612000">
              <a:lnSpc>
                <a:spcPts val="2500"/>
              </a:lnSpc>
              <a:spcBef>
                <a:spcPts val="4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Clr>
                <a:srgbClr val="05A3DA"/>
              </a:buClr>
              <a:buFont typeface="Arial" pitchFamily="34" charset="0"/>
              <a:buChar char="→"/>
              <a:defRPr sz="1600" b="0">
                <a:solidFill>
                  <a:schemeClr val="tx1"/>
                </a:solidFill>
                <a:latin typeface="+mn-lt"/>
              </a:defRPr>
            </a:lvl2pPr>
            <a:lvl3pPr marL="504000"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504000">
              <a:buNone/>
              <a:defRPr sz="1600" b="0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504000">
              <a:buNone/>
              <a:defRPr sz="1600" b="0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89538"/>
            <a:ext cx="2016224" cy="641679"/>
          </a:xfrm>
          <a:prstGeom prst="rect">
            <a:avLst/>
          </a:prstGeom>
        </p:spPr>
      </p:pic>
      <p:pic>
        <p:nvPicPr>
          <p:cNvPr id="1026" name="Picture 2" descr="logo de Plan Marshall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24816"/>
            <a:ext cx="800006" cy="62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251595"/>
            <a:ext cx="676369" cy="48135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85" y="6333767"/>
            <a:ext cx="776183" cy="399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page_visu_O3.jpg"/>
          <p:cNvPicPr>
            <a:picLocks noChangeAspect="1"/>
          </p:cNvPicPr>
          <p:nvPr userDrawn="1"/>
        </p:nvPicPr>
        <p:blipFill>
          <a:blip r:embed="rId2" cstate="print"/>
          <a:srcRect l="1474" t="17941" r="2228" b="53622"/>
          <a:stretch>
            <a:fillRect/>
          </a:stretch>
        </p:blipFill>
        <p:spPr bwMode="auto">
          <a:xfrm>
            <a:off x="-9525" y="0"/>
            <a:ext cx="91535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7" descr="page_visu_O2.jpg"/>
          <p:cNvPicPr>
            <a:picLocks noChangeAspect="1"/>
          </p:cNvPicPr>
          <p:nvPr userDrawn="1"/>
        </p:nvPicPr>
        <p:blipFill>
          <a:blip r:embed="rId3" cstate="print"/>
          <a:srcRect l="28307" t="89021"/>
          <a:stretch>
            <a:fillRect/>
          </a:stretch>
        </p:blipFill>
        <p:spPr bwMode="auto">
          <a:xfrm>
            <a:off x="-19050" y="6124575"/>
            <a:ext cx="91630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logo.png"/>
          <p:cNvPicPr>
            <a:picLocks noChangeAspect="1"/>
          </p:cNvPicPr>
          <p:nvPr userDrawn="1"/>
        </p:nvPicPr>
        <p:blipFill>
          <a:blip r:embed="rId4" cstate="print"/>
          <a:srcRect t="79401" r="66537"/>
          <a:stretch>
            <a:fillRect/>
          </a:stretch>
        </p:blipFill>
        <p:spPr bwMode="auto">
          <a:xfrm>
            <a:off x="34925" y="5824538"/>
            <a:ext cx="241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687362"/>
            <a:ext cx="5616624" cy="86943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12000">
              <a:lnSpc>
                <a:spcPts val="2500"/>
              </a:lnSpc>
              <a:spcBef>
                <a:spcPts val="400"/>
              </a:spcBef>
              <a:buNone/>
              <a:defRPr sz="2400" b="1">
                <a:solidFill>
                  <a:srgbClr val="286983"/>
                </a:solidFill>
              </a:defRPr>
            </a:lvl1pPr>
            <a:lvl2pPr marL="0">
              <a:spcBef>
                <a:spcPts val="0"/>
              </a:spcBef>
              <a:buClr>
                <a:srgbClr val="05A3DA"/>
              </a:buClr>
              <a:buFont typeface="Arial" pitchFamily="34" charset="0"/>
              <a:buChar char="→"/>
              <a:defRPr sz="1600">
                <a:solidFill>
                  <a:srgbClr val="05A3DA"/>
                </a:solidFill>
              </a:defRPr>
            </a:lvl2pPr>
            <a:lvl3pPr marL="504000">
              <a:buNone/>
              <a:defRPr sz="1600">
                <a:solidFill>
                  <a:srgbClr val="05A3DA"/>
                </a:solidFill>
              </a:defRPr>
            </a:lvl3pPr>
            <a:lvl4pPr marL="504000">
              <a:buNone/>
              <a:defRPr sz="1600">
                <a:latin typeface="Arial" pitchFamily="34" charset="0"/>
                <a:cs typeface="Arial" pitchFamily="34" charset="0"/>
              </a:defRPr>
            </a:lvl4pPr>
            <a:lvl5pPr marL="504000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9BD7F-E0B6-4586-9A76-C6AB749F2001}" type="datetime1">
              <a:rPr lang="fr-BE"/>
              <a:pPr>
                <a:defRPr/>
              </a:pPr>
              <a:t>1/03/19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EDA7-EEF2-4D1F-B58E-FA201846B973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778F6-6B57-42AB-BC4C-A0E38C00C8D4}" type="datetime1">
              <a:rPr lang="fr-BE"/>
              <a:pPr>
                <a:defRPr/>
              </a:pPr>
              <a:t>1/03/19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473BB-6947-4E20-8A31-498D6D586F7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5549-896B-40D9-89C0-FD655161C45A}" type="datetime1">
              <a:rPr lang="fr-BE"/>
              <a:pPr>
                <a:defRPr/>
              </a:pPr>
              <a:t>1/03/19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C822D-63D5-47F4-A6DA-FC920957BFE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2C830-C0A8-47DB-9BFB-5E0581FF0EA8}" type="datetime1">
              <a:rPr lang="fr-BE"/>
              <a:pPr>
                <a:defRPr/>
              </a:pPr>
              <a:t>1/03/19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14165-1243-488C-A7B5-8F2A23E0813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D47D-2CE5-468F-B031-D7875F1C91C4}" type="datetime1">
              <a:rPr lang="fr-BE"/>
              <a:pPr>
                <a:defRPr/>
              </a:pPr>
              <a:t>1/03/19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4147-CD8A-4AF3-9D25-56B5F11C304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419783-1364-4BE3-8E8E-A40AAA40DC48}" type="datetime1">
              <a:rPr lang="fr-BE"/>
              <a:pPr>
                <a:defRPr/>
              </a:pPr>
              <a:t>1/03/19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D34A0AE-6B2E-44ED-A2FD-51FADC9DE46E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3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polemecatech.be/fr/appel-a-projets" TargetMode="External"/><Relationship Id="rId3" Type="http://schemas.openxmlformats.org/officeDocument/2006/relationships/hyperlink" Target="mailto:projets@polemecatech.b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QUAND? COMBIEN?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/>
              <a:t>Dans quel délai? Pour quel budget?</a:t>
            </a:r>
          </a:p>
          <a:p>
            <a:endParaRPr lang="fr-FR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COORDONNEES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i="1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57200" y="1600200"/>
          <a:ext cx="8153400" cy="4114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09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r>
                        <a:rPr lang="fr-FR" dirty="0"/>
                        <a:t>Nom de l’entreprise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/>
                        <a:t>Numéro BCE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/>
                        <a:t>Adresse Postale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/>
                        <a:t>Site 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/>
                        <a:t>Nom du porteur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Fonction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/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/>
                        <a:t>Téléphone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Lettre d’intention – Appel N</a:t>
            </a:r>
            <a:r>
              <a:rPr lang="fr-FR" sz="4000" dirty="0" smtClean="0"/>
              <a:t>°27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5000" indent="-366713" algn="just">
              <a:buFont typeface="Arial"/>
              <a:buChar char="•"/>
            </a:pPr>
            <a:r>
              <a:rPr lang="fr-FR" sz="1800" dirty="0"/>
              <a:t>Vous avez une idée de projet? Félicitations! Le Pôle MecaTech vous propose de vous aider à analyser votre idée et à monter votre projet dans le cadre de son </a:t>
            </a:r>
            <a:r>
              <a:rPr lang="fr-FR" sz="1800" dirty="0" smtClean="0"/>
              <a:t>27</a:t>
            </a:r>
            <a:r>
              <a:rPr lang="fr-FR" sz="1800" baseline="30000" dirty="0" smtClean="0"/>
              <a:t>ème</a:t>
            </a:r>
            <a:r>
              <a:rPr lang="fr-FR" sz="1800" dirty="0" smtClean="0"/>
              <a:t> </a:t>
            </a:r>
            <a:r>
              <a:rPr lang="fr-FR" sz="1800" dirty="0"/>
              <a:t>appel à projets.</a:t>
            </a:r>
          </a:p>
          <a:p>
            <a:pPr marL="635000" indent="-366713" algn="just">
              <a:buFont typeface="Arial"/>
              <a:buChar char="•"/>
            </a:pPr>
            <a:r>
              <a:rPr lang="fr-FR" sz="1800" dirty="0"/>
              <a:t>Pour ce faire, nous vous demandons de répondre de façon claire et synthétique aux </a:t>
            </a:r>
            <a:r>
              <a:rPr lang="fr-FR" sz="1800" b="1" dirty="0"/>
              <a:t>7</a:t>
            </a:r>
            <a:r>
              <a:rPr lang="fr-FR" sz="1800" dirty="0"/>
              <a:t> questions ci-après. </a:t>
            </a:r>
          </a:p>
          <a:p>
            <a:pPr marL="635000" indent="-366713" algn="just">
              <a:buFont typeface="Arial"/>
              <a:buChar char="•"/>
            </a:pPr>
            <a:r>
              <a:rPr lang="fr-FR" sz="1800" dirty="0"/>
              <a:t>Pour toute information, nous vous conseillons de lire le « mode d’emploi » de l’appel à projets (</a:t>
            </a:r>
            <a:r>
              <a:rPr lang="fr-FR" sz="1800" dirty="0">
                <a:hlinkClick r:id="rId2"/>
              </a:rPr>
              <a:t>http://polemecatech.be/fr/appel-a-projets</a:t>
            </a:r>
            <a:r>
              <a:rPr lang="fr-FR" sz="1800" dirty="0"/>
              <a:t>)</a:t>
            </a:r>
          </a:p>
          <a:p>
            <a:pPr marL="635000" indent="-366713" algn="just">
              <a:buFont typeface="Arial"/>
              <a:buChar char="•"/>
            </a:pPr>
            <a:r>
              <a:rPr lang="fr-FR" sz="1800" dirty="0"/>
              <a:t>Vous pouvez également nous contacter soit par email à </a:t>
            </a:r>
            <a:r>
              <a:rPr lang="fr-FR" sz="1800" dirty="0">
                <a:hlinkClick r:id="rId3"/>
              </a:rPr>
              <a:t>projets@polemecatech.be</a:t>
            </a:r>
            <a:r>
              <a:rPr lang="fr-FR" sz="1800" dirty="0"/>
              <a:t> soit par téléphone au </a:t>
            </a:r>
            <a:r>
              <a:rPr lang="fr-FR" sz="1800" dirty="0" smtClean="0"/>
              <a:t>0489</a:t>
            </a:r>
            <a:r>
              <a:rPr lang="fr-FR" sz="1800" dirty="0"/>
              <a:t>/17 06 82 (Danielle) ou 0497/23 16 15 (Carsten)</a:t>
            </a:r>
          </a:p>
          <a:p>
            <a:pPr marL="635000" indent="-366713" algn="just">
              <a:buFont typeface="Arial"/>
              <a:buChar char="•"/>
            </a:pPr>
            <a:r>
              <a:rPr lang="fr-FR" sz="1800" dirty="0"/>
              <a:t>La deadline pour nous soumettre une lettre d’intention au </a:t>
            </a:r>
            <a:r>
              <a:rPr lang="fr-FR" sz="1800" dirty="0" smtClean="0"/>
              <a:t>27</a:t>
            </a:r>
            <a:r>
              <a:rPr lang="fr-FR" sz="1800" baseline="30000" dirty="0" smtClean="0"/>
              <a:t>ème</a:t>
            </a:r>
            <a:r>
              <a:rPr lang="fr-FR" sz="1800" dirty="0" smtClean="0"/>
              <a:t> </a:t>
            </a:r>
            <a:r>
              <a:rPr lang="fr-FR" sz="1800" dirty="0"/>
              <a:t>appel est le </a:t>
            </a:r>
            <a:r>
              <a:rPr lang="fr-FR" sz="1800" dirty="0" smtClean="0"/>
              <a:t>15/03/2019</a:t>
            </a:r>
            <a:endParaRPr lang="fr-FR" sz="1800" b="1" dirty="0">
              <a:solidFill>
                <a:srgbClr val="FF0000"/>
              </a:solidFill>
            </a:endParaRPr>
          </a:p>
          <a:p>
            <a:pPr marL="635000" indent="-366713" algn="just"/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Planning – Appel N</a:t>
            </a:r>
            <a:r>
              <a:rPr lang="fr-FR" sz="4000" dirty="0" smtClean="0"/>
              <a:t>°27</a:t>
            </a:r>
            <a:endParaRPr lang="fr-FR" sz="4000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="" xmlns:a16="http://schemas.microsoft.com/office/drawing/2014/main" id="{C4D332D2-289D-4A06-8DB8-DB29B945A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549305"/>
              </p:ext>
            </p:extLst>
          </p:nvPr>
        </p:nvGraphicFramePr>
        <p:xfrm>
          <a:off x="381000" y="1268760"/>
          <a:ext cx="8458200" cy="42047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767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1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fr-FR" b="0" dirty="0"/>
                        <a:t>Lettre d’intention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fr-FR" sz="1800" b="0" dirty="0" smtClean="0"/>
                        <a:t>15 mars 2019</a:t>
                      </a:r>
                      <a:endParaRPr lang="fr-FR" sz="18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fr-FR" b="0" dirty="0"/>
                        <a:t>Réunion de coaching sur base de la lettre d’intention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19 mars 2019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2386686"/>
                  </a:ext>
                </a:extLst>
              </a:tr>
              <a:tr h="563140">
                <a:tc>
                  <a:txBody>
                    <a:bodyPr/>
                    <a:lstStyle/>
                    <a:p>
                      <a:r>
                        <a:rPr lang="fr-FR" dirty="0"/>
                        <a:t>Remise de l’avant-projet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 avril 2019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2180">
                <a:tc>
                  <a:txBody>
                    <a:bodyPr/>
                    <a:lstStyle/>
                    <a:p>
                      <a:r>
                        <a:rPr lang="fr-FR" dirty="0"/>
                        <a:t>Réunion de présentation de l’avant-projet </a:t>
                      </a:r>
                    </a:p>
                    <a:p>
                      <a:r>
                        <a:rPr lang="fr-FR" dirty="0"/>
                        <a:t>(avec les experts du Pôle)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23 avril 2019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7900">
                <a:tc>
                  <a:txBody>
                    <a:bodyPr/>
                    <a:lstStyle/>
                    <a:p>
                      <a:r>
                        <a:rPr lang="fr-FR" dirty="0"/>
                        <a:t>Remise du formulaire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03 juin 2019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6940">
                <a:tc>
                  <a:txBody>
                    <a:bodyPr/>
                    <a:lstStyle/>
                    <a:p>
                      <a:r>
                        <a:rPr lang="fr-FR" dirty="0"/>
                        <a:t>Réunion de présentation du projet devant le CA et les experts du Pôle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À fixer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8900">
                <a:tc>
                  <a:txBody>
                    <a:bodyPr/>
                    <a:lstStyle/>
                    <a:p>
                      <a:r>
                        <a:rPr lang="fr-FR" dirty="0"/>
                        <a:t>Remise du projet au Gouvernement</a:t>
                      </a:r>
                      <a:r>
                        <a:rPr lang="fr-FR" baseline="0" dirty="0"/>
                        <a:t> Wallon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 juin 2019</a:t>
                      </a:r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dirty="0"/>
              <a:t>QUI? </a:t>
            </a:r>
            <a:r>
              <a:rPr lang="fr-BE" dirty="0"/>
              <a:t>(description du porteur)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3525" indent="4763"/>
            <a:r>
              <a:rPr lang="fr-BE" i="1" dirty="0"/>
              <a:t>Qui êtes-vous ? Quelle est votre expérience ? Quel est votre savoir-faire ? Quelles sont vos activités?  Quel est la vision de votre entreprise ?</a:t>
            </a:r>
          </a:p>
        </p:txBody>
      </p:sp>
    </p:spTree>
    <p:extLst>
      <p:ext uri="{BB962C8B-B14F-4D97-AF65-F5344CB8AC3E}">
        <p14:creationId xmlns:p14="http://schemas.microsoft.com/office/powerpoint/2010/main" val="3964010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892106" cy="869430"/>
          </a:xfrm>
        </p:spPr>
        <p:txBody>
          <a:bodyPr/>
          <a:lstStyle/>
          <a:p>
            <a:r>
              <a:rPr lang="fr-FR" sz="4000" dirty="0"/>
              <a:t>POURQUOI?</a:t>
            </a:r>
            <a:r>
              <a:rPr lang="fr-FR" sz="2800" dirty="0"/>
              <a:t>(description des besoins)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fr-FR" i="1" dirty="0"/>
              <a:t>Quels sont les besoins identifiés, le(s) facteur(s) déclenchant ?</a:t>
            </a:r>
          </a:p>
          <a:p>
            <a:pPr>
              <a:buFont typeface="Arial"/>
              <a:buChar char="•"/>
            </a:pPr>
            <a:r>
              <a:rPr lang="fr-FR" i="1" dirty="0"/>
              <a:t>A quels problèmes souhaitez-vous répondre? Quelles sont les opportunités identifiées?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dirty="0"/>
              <a:t>QUOI?</a:t>
            </a:r>
            <a:r>
              <a:rPr lang="fr-BE" sz="4800" dirty="0"/>
              <a:t> </a:t>
            </a:r>
            <a:r>
              <a:rPr lang="fr-BE" dirty="0"/>
              <a:t>(description de votre idée)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/>
              <a:t>Quel est votre idée ? De quoi s’agit-il? En quoi répond-elle aux besoins identifiés?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OU? </a:t>
            </a:r>
            <a:r>
              <a:rPr lang="fr-FR" sz="2800" dirty="0"/>
              <a:t>(description du marché)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3525" indent="4763">
              <a:buFont typeface="Arial"/>
              <a:buChar char="•"/>
            </a:pPr>
            <a:r>
              <a:rPr lang="fr-FR" i="1" dirty="0"/>
              <a:t>Quel est le marché (taille, part de marché) ? Quels sont les champs applicatifs visés? </a:t>
            </a:r>
          </a:p>
          <a:p>
            <a:pPr marL="263525" indent="4763">
              <a:buFont typeface="Arial"/>
              <a:buChar char="•"/>
            </a:pPr>
            <a:r>
              <a:rPr lang="fr-FR" i="1" dirty="0"/>
              <a:t>Quelle est la concurrence? Quelle est votre position par rapport à elle?</a:t>
            </a:r>
          </a:p>
          <a:p>
            <a:pPr marL="263525" indent="4763"/>
            <a:endParaRPr lang="fr-FR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COMMENT? </a:t>
            </a:r>
            <a:r>
              <a:rPr lang="fr-FR" sz="2800" dirty="0"/>
              <a:t>(description de votre stratégie)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3525" indent="4763">
              <a:buFont typeface="Arial"/>
              <a:buChar char="•"/>
            </a:pPr>
            <a:r>
              <a:rPr lang="fr-FR" i="1" dirty="0"/>
              <a:t> Quel est votre Business Model? Comment allez-vous procéder pour vendre votre produit/service? Quelle est votre ambition?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AVEC QUI? </a:t>
            </a:r>
            <a:r>
              <a:rPr lang="fr-FR" sz="2800" dirty="0"/>
              <a:t>(description du partenariat)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3525" indent="4763"/>
            <a:r>
              <a:rPr lang="fr-FR" i="1" dirty="0"/>
              <a:t>Avec quel(s) partenaire(s)? Déjà identifié(s) ou compétence(s) à trouver?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A9552F3A1B4AA79AF6582DB3251A" ma:contentTypeVersion="0" ma:contentTypeDescription="Crée un document." ma:contentTypeScope="" ma:versionID="32470baf333de1068391c163ff6e27b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25556e226339e299f641428cbda8b1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647A9B-ABE3-4AF9-9E0D-DF48F0FD9DB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EB06D50-ECE6-4DDA-A489-931672B28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ADC41A9-16A5-4792-AF46-5DAC6B0757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15603</TotalTime>
  <Words>386</Words>
  <Application>Microsoft Macintosh PowerPoint</Application>
  <PresentationFormat>Présentation à l'écran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Lettre d’intention – Appel N°27</vt:lpstr>
      <vt:lpstr>Planning – Appel N°27</vt:lpstr>
      <vt:lpstr>QUI? (description du porteur)</vt:lpstr>
      <vt:lpstr>POURQUOI?(description des besoins)</vt:lpstr>
      <vt:lpstr>QUOI? (description de votre idée)</vt:lpstr>
      <vt:lpstr>OU? (description du marché)</vt:lpstr>
      <vt:lpstr>COMMENT? (description de votre stratégie)</vt:lpstr>
      <vt:lpstr>AVEC QUI? (description du partenariat)</vt:lpstr>
      <vt:lpstr>QUAND? COMBIEN?</vt:lpstr>
      <vt:lpstr>COORDONNEES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Benjamin Harpigny</dc:creator>
  <cp:lastModifiedBy>Anthony VANPUTTE</cp:lastModifiedBy>
  <cp:revision>287</cp:revision>
  <cp:lastPrinted>2016-06-21T08:09:21Z</cp:lastPrinted>
  <dcterms:created xsi:type="dcterms:W3CDTF">2016-06-21T08:02:17Z</dcterms:created>
  <dcterms:modified xsi:type="dcterms:W3CDTF">2019-03-01T10:25:16Z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0x0101000266A9552F3A1B4AA79AF6582DB3251A</vt:lpwstr>
  </property>
</Properties>
</file>